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4D96"/>
    <a:srgbClr val="005C6F"/>
    <a:srgbClr val="2C6A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9"/>
    <p:restoredTop sz="95994"/>
  </p:normalViewPr>
  <p:slideViewPr>
    <p:cSldViewPr snapToGrid="0" snapToObjects="1">
      <p:cViewPr varScale="1">
        <p:scale>
          <a:sx n="114" d="100"/>
          <a:sy n="114" d="100"/>
        </p:scale>
        <p:origin x="8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8DD19B-0C91-DE4B-956B-E98FC8D211E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A6532B4-80A4-044B-ABE9-FB5755DB24F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8DD19B-0C91-DE4B-956B-E98FC8D211E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A6532B4-80A4-044B-ABE9-FB5755DB24F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91127"/>
            <a:ext cx="7886700" cy="711200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03927"/>
            <a:ext cx="7886700" cy="4773036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8DD19B-0C91-DE4B-956B-E98FC8D211E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A6532B4-80A4-044B-ABE9-FB5755DB24F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8DD19B-0C91-DE4B-956B-E98FC8D211E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A6532B4-80A4-044B-ABE9-FB5755DB24F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8DD19B-0C91-DE4B-956B-E98FC8D211E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A6532B4-80A4-044B-ABE9-FB5755DB24F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8DD19B-0C91-DE4B-956B-E98FC8D211E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A6532B4-80A4-044B-ABE9-FB5755DB24F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8DD19B-0C91-DE4B-956B-E98FC8D211E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A6532B4-80A4-044B-ABE9-FB5755DB24F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8DD19B-0C91-DE4B-956B-E98FC8D211E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A6532B4-80A4-044B-ABE9-FB5755DB24F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8DD19B-0C91-DE4B-956B-E98FC8D211E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A6532B4-80A4-044B-ABE9-FB5755DB24F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8DD19B-0C91-DE4B-956B-E98FC8D211E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A6532B4-80A4-044B-ABE9-FB5755DB24F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623888" y="2321674"/>
            <a:ext cx="7886700" cy="1375931"/>
          </a:xfrm>
        </p:spPr>
        <p:txBody>
          <a:bodyPr/>
          <a:lstStyle/>
          <a:p>
            <a:pPr algn="ctr"/>
            <a:endParaRPr lang="zh-CN" altLang="en-US" b="1" dirty="0">
              <a:solidFill>
                <a:srgbClr val="194D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占位符 8"/>
          <p:cNvSpPr>
            <a:spLocks noGrp="1"/>
          </p:cNvSpPr>
          <p:nvPr>
            <p:ph type="body" idx="1"/>
          </p:nvPr>
        </p:nvSpPr>
        <p:spPr>
          <a:xfrm>
            <a:off x="623888" y="4026797"/>
            <a:ext cx="7886700" cy="545954"/>
          </a:xfrm>
        </p:spPr>
        <p:txBody>
          <a:bodyPr/>
          <a:lstStyle/>
          <a:p>
            <a:pPr algn="ctr"/>
            <a:endParaRPr lang="zh-CN" altLang="en-US" dirty="0">
              <a:solidFill>
                <a:srgbClr val="194D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946727"/>
            <a:ext cx="7886700" cy="7112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778465"/>
            <a:ext cx="7886700" cy="4398497"/>
          </a:xfr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WPS 演示</Application>
  <PresentationFormat>全屏显示(4:3)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2" baseType="lpstr">
      <vt:lpstr>Arial</vt:lpstr>
      <vt:lpstr>宋体</vt:lpstr>
      <vt:lpstr>Wingdings</vt:lpstr>
      <vt:lpstr>微软雅黑</vt:lpstr>
      <vt:lpstr>Arial Unicode MS</vt:lpstr>
      <vt:lpstr>等线 Light</vt:lpstr>
      <vt:lpstr>Calibri Light</vt:lpstr>
      <vt:lpstr>等线</vt:lpstr>
      <vt:lpstr>Calibri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青冥子</cp:lastModifiedBy>
  <cp:revision>13</cp:revision>
  <dcterms:created xsi:type="dcterms:W3CDTF">2021-09-03T07:37:00Z</dcterms:created>
  <dcterms:modified xsi:type="dcterms:W3CDTF">2025-08-07T08:01:24Z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7F1C14627D8349EC9696D9D5C03B6896_12</vt:lpwstr>
  </property>
  <property fmtid="{D5CDD505-2E9C-101B-9397-08002B2CF9AE}" pid="3" name="KSOProductBuildVer">
    <vt:lpwstr>2052-12.1.0.21915</vt:lpwstr>
  </property>
</Properties>
</file>