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9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63A6"/>
    <a:srgbClr val="015E70"/>
    <a:srgbClr val="AF252A"/>
    <a:srgbClr val="306D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659"/>
  </p:normalViewPr>
  <p:slideViewPr>
    <p:cSldViewPr snapToGrid="0" snapToObjects="1">
      <p:cViewPr varScale="1">
        <p:scale>
          <a:sx n="104" d="100"/>
          <a:sy n="104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59E7C-E38C-AD4B-8758-BBED1254036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717B8-DE5A-2D43-B1BC-511341CD5D6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59E7C-E38C-AD4B-8758-BBED1254036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717B8-DE5A-2D43-B1BC-511341CD5D6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59E7C-E38C-AD4B-8758-BBED1254036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717B8-DE5A-2D43-B1BC-511341CD5D6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59E7C-E38C-AD4B-8758-BBED1254036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717B8-DE5A-2D43-B1BC-511341CD5D6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59E7C-E38C-AD4B-8758-BBED1254036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717B8-DE5A-2D43-B1BC-511341CD5D6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D59E7C-E38C-AD4B-8758-BBED1254036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B717B8-DE5A-2D43-B1BC-511341CD5D6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 txBox="1"/>
          <p:nvPr/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CN" dirty="0"/>
          </a:p>
        </p:txBody>
      </p:sp>
      <p:sp>
        <p:nvSpPr>
          <p:cNvPr id="5" name="标题 4"/>
          <p:cNvSpPr>
            <a:spLocks noGrp="1"/>
          </p:cNvSpPr>
          <p:nvPr>
            <p:ph type="title" idx="4294967295"/>
          </p:nvPr>
        </p:nvSpPr>
        <p:spPr>
          <a:xfrm>
            <a:off x="831850" y="2809805"/>
            <a:ext cx="10515600" cy="960293"/>
          </a:xfrm>
          <a:prstGeom prst="rect">
            <a:avLst/>
          </a:prstGeom>
        </p:spPr>
        <p:txBody>
          <a:bodyPr/>
          <a:lstStyle/>
          <a:p>
            <a:pPr algn="ctr"/>
            <a:endParaRPr lang="zh-CN" altLang="en-US" sz="6600" b="1" dirty="0">
              <a:solidFill>
                <a:srgbClr val="0D63A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4294967295"/>
          </p:nvPr>
        </p:nvSpPr>
        <p:spPr>
          <a:xfrm>
            <a:off x="831850" y="4166541"/>
            <a:ext cx="10515600" cy="960293"/>
          </a:xfrm>
          <a:prstGeom prst="rect">
            <a:avLst/>
          </a:prstGeom>
        </p:spPr>
        <p:txBody>
          <a:bodyPr/>
          <a:lstStyle/>
          <a:p>
            <a:pPr algn="ctr"/>
            <a:endParaRPr lang="zh-CN" altLang="en-US" dirty="0">
              <a:solidFill>
                <a:srgbClr val="0D63A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838200" y="969818"/>
            <a:ext cx="10515600" cy="812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838200" y="1951892"/>
            <a:ext cx="10515600" cy="422507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宋体</vt:lpstr>
      <vt:lpstr>Wingdings</vt:lpstr>
      <vt:lpstr>等线 Light</vt:lpstr>
      <vt:lpstr>等线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青冥子</cp:lastModifiedBy>
  <cp:revision>13</cp:revision>
  <dcterms:created xsi:type="dcterms:W3CDTF">2021-09-03T07:35:00Z</dcterms:created>
  <dcterms:modified xsi:type="dcterms:W3CDTF">2025-08-07T07:50:51Z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77D3DD50CF4C403CB89304457973892F_12</vt:lpwstr>
  </property>
  <property fmtid="{D5CDD505-2E9C-101B-9397-08002B2CF9AE}" pid="3" name="KSOProductBuildVer">
    <vt:lpwstr>2052-12.1.0.21915</vt:lpwstr>
  </property>
</Properties>
</file>